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das1997/applied-data-science-capston-projects.g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abhidas1997/applied-data-science-capston-projects.gi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das1997/applied-data-science-capston-projects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das1997/applied-data-science-capston-projects.g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das1997/applied-data-science-capston-projects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hidas1997/applied-data-science-capston-projects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hyperlink" Target="https://github.com/abhidas1997/applied-data-science-capston-projects.git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abhidas1997/applied-data-science-capston-projects.gi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abhidas1997/applied-data-science-capston-projects.git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27154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Abhishek Das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US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November</a:t>
            </a: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r>
              <a:rPr lang="en-US" spc="3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rd</a:t>
            </a:r>
            <a:r>
              <a:rPr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3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39350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7575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126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238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ts val="2380"/>
              </a:lnSpc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631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30" dirty="0"/>
              <a:t>To</a:t>
            </a:r>
            <a:r>
              <a:rPr spc="75" dirty="0"/>
              <a:t> </a:t>
            </a:r>
            <a:r>
              <a:rPr spc="-5" dirty="0"/>
              <a:t>better</a:t>
            </a:r>
            <a:r>
              <a:rPr spc="85" dirty="0"/>
              <a:t> </a:t>
            </a:r>
            <a:r>
              <a:rPr spc="-45" dirty="0"/>
              <a:t>understand</a:t>
            </a:r>
            <a:r>
              <a:rPr spc="75" dirty="0"/>
              <a:t> </a:t>
            </a:r>
            <a:r>
              <a:rPr spc="-155" dirty="0"/>
              <a:t>SpaceX</a:t>
            </a:r>
            <a:r>
              <a:rPr spc="80" dirty="0"/>
              <a:t> </a:t>
            </a:r>
            <a:r>
              <a:rPr spc="-50" dirty="0"/>
              <a:t>data</a:t>
            </a:r>
            <a:r>
              <a:rPr spc="85" dirty="0"/>
              <a:t> </a:t>
            </a:r>
            <a:r>
              <a:rPr spc="-70" dirty="0"/>
              <a:t>set,</a:t>
            </a:r>
            <a:r>
              <a:rPr spc="75" dirty="0"/>
              <a:t> </a:t>
            </a:r>
            <a:r>
              <a:rPr spc="-10" dirty="0"/>
              <a:t>following</a:t>
            </a:r>
            <a:r>
              <a:rPr spc="75" dirty="0"/>
              <a:t> </a:t>
            </a:r>
            <a:r>
              <a:rPr spc="-195" dirty="0"/>
              <a:t>SQL</a:t>
            </a:r>
            <a:r>
              <a:rPr spc="70" dirty="0"/>
              <a:t> </a:t>
            </a:r>
            <a:r>
              <a:rPr spc="-30" dirty="0"/>
              <a:t>queries/operations</a:t>
            </a:r>
            <a:r>
              <a:rPr spc="70" dirty="0"/>
              <a:t> </a:t>
            </a:r>
            <a:r>
              <a:rPr spc="-75" dirty="0"/>
              <a:t>were</a:t>
            </a:r>
          </a:p>
          <a:p>
            <a:pPr marL="241300">
              <a:lnSpc>
                <a:spcPct val="100000"/>
              </a:lnSpc>
            </a:pPr>
            <a:r>
              <a:rPr spc="-35" dirty="0"/>
              <a:t>performed</a:t>
            </a:r>
            <a:r>
              <a:rPr spc="80" dirty="0"/>
              <a:t> </a:t>
            </a:r>
            <a:r>
              <a:rPr spc="-40" dirty="0"/>
              <a:t>on</a:t>
            </a:r>
            <a:r>
              <a:rPr spc="65" dirty="0"/>
              <a:t> </a:t>
            </a:r>
            <a:r>
              <a:rPr spc="-105" dirty="0"/>
              <a:t>an</a:t>
            </a:r>
            <a:r>
              <a:rPr spc="55" dirty="0"/>
              <a:t> </a:t>
            </a:r>
            <a:r>
              <a:rPr spc="-125" dirty="0"/>
              <a:t>IBM</a:t>
            </a:r>
            <a:r>
              <a:rPr spc="65" dirty="0"/>
              <a:t> </a:t>
            </a:r>
            <a:r>
              <a:rPr spc="-40" dirty="0"/>
              <a:t>DB2</a:t>
            </a:r>
            <a:r>
              <a:rPr spc="80" dirty="0"/>
              <a:t> </a:t>
            </a:r>
            <a:r>
              <a:rPr spc="-40" dirty="0"/>
              <a:t>cloud</a:t>
            </a:r>
            <a:r>
              <a:rPr spc="60" dirty="0"/>
              <a:t> </a:t>
            </a:r>
            <a:r>
              <a:rPr spc="-75" dirty="0"/>
              <a:t>instance:</a:t>
            </a:r>
          </a:p>
          <a:p>
            <a:pPr marL="812800" lvl="1" indent="-34353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640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435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34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spc="33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97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3234" indent="-228600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factors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40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270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0640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real-time.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0-2000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7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0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37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20" dirty="0"/>
              <a:t> </a:t>
            </a:r>
            <a:r>
              <a:rPr spc="-245" dirty="0"/>
              <a:t>a</a:t>
            </a:r>
            <a:r>
              <a:rPr spc="105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1948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426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40" dirty="0"/>
              <a:t> </a:t>
            </a:r>
            <a:r>
              <a:rPr spc="-100" dirty="0"/>
              <a:t>Falcon9</a:t>
            </a:r>
            <a:r>
              <a:rPr spc="145" dirty="0"/>
              <a:t> </a:t>
            </a:r>
            <a:r>
              <a:rPr spc="-5" dirty="0"/>
              <a:t>-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30" dirty="0"/>
              <a:t> </a:t>
            </a:r>
            <a:r>
              <a:rPr spc="-14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spc="-10" dirty="0">
                <a:latin typeface="Calibri"/>
                <a:cs typeface="Calibri"/>
              </a:rPr>
              <a:t>Falcon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 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located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United </a:t>
            </a:r>
            <a:r>
              <a:rPr sz="1200" spc="-10" dirty="0">
                <a:latin typeface="Calibri"/>
                <a:cs typeface="Calibri"/>
              </a:rPr>
              <a:t>States </a:t>
            </a:r>
            <a:r>
              <a:rPr sz="1200" spc="-5" dirty="0">
                <a:latin typeface="Calibri"/>
                <a:cs typeface="Calibri"/>
              </a:rPr>
              <a:t>(in California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Florida). </a:t>
            </a:r>
            <a:r>
              <a:rPr sz="1200" spc="-10" dirty="0">
                <a:latin typeface="Calibri"/>
                <a:cs typeface="Calibri"/>
              </a:rPr>
              <a:t>Each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5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circle, </a:t>
            </a:r>
            <a:r>
              <a:rPr sz="1200" dirty="0">
                <a:latin typeface="Calibri"/>
                <a:cs typeface="Calibri"/>
              </a:rPr>
              <a:t>label, and a popup </a:t>
            </a:r>
            <a:r>
              <a:rPr sz="1200" spc="-5" dirty="0">
                <a:latin typeface="Calibri"/>
                <a:cs typeface="Calibri"/>
              </a:rPr>
              <a:t>to highlight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location </a:t>
            </a:r>
            <a:r>
              <a:rPr sz="1200" dirty="0">
                <a:latin typeface="Calibri"/>
                <a:cs typeface="Calibri"/>
              </a:rPr>
              <a:t>and the name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site.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 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20" dirty="0">
                <a:latin typeface="Calibri"/>
                <a:cs typeface="Calibri"/>
              </a:rPr>
              <a:t>VAFB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1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LC-39A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SLC-40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/>
              <a:t>SpaceX</a:t>
            </a:r>
            <a:r>
              <a:rPr sz="2800" spc="105" dirty="0"/>
              <a:t> </a:t>
            </a:r>
            <a:r>
              <a:rPr sz="2800" spc="-60" dirty="0"/>
              <a:t>Falon9</a:t>
            </a:r>
            <a:r>
              <a:rPr sz="2800" spc="120" dirty="0"/>
              <a:t> </a:t>
            </a:r>
            <a:r>
              <a:rPr sz="2800" spc="575" dirty="0"/>
              <a:t>–</a:t>
            </a:r>
            <a:r>
              <a:rPr sz="2800" spc="114" dirty="0"/>
              <a:t> </a:t>
            </a:r>
            <a:r>
              <a:rPr sz="2800" spc="-114" dirty="0"/>
              <a:t>Success/Failed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10" dirty="0"/>
              <a:t> </a:t>
            </a:r>
            <a:r>
              <a:rPr sz="2800" spc="-110" dirty="0"/>
              <a:t>Map</a:t>
            </a:r>
            <a:r>
              <a:rPr sz="2800" spc="120" dirty="0"/>
              <a:t> </a:t>
            </a:r>
            <a:r>
              <a:rPr sz="2800" spc="5" dirty="0"/>
              <a:t>for</a:t>
            </a:r>
            <a:r>
              <a:rPr sz="2800" spc="114" dirty="0"/>
              <a:t> </a:t>
            </a:r>
            <a:r>
              <a:rPr sz="2800" spc="-45" dirty="0"/>
              <a:t>all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05" dirty="0"/>
              <a:t> </a:t>
            </a:r>
            <a:r>
              <a:rPr sz="2800" spc="-114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1 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Launch 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2 – </a:t>
            </a:r>
            <a:r>
              <a:rPr sz="1000" spc="-10" dirty="0">
                <a:latin typeface="Calibri"/>
                <a:cs typeface="Calibri"/>
              </a:rPr>
              <a:t>VAFB </a:t>
            </a:r>
            <a:r>
              <a:rPr sz="1000" spc="-5" dirty="0">
                <a:latin typeface="Calibri"/>
                <a:cs typeface="Calibri"/>
              </a:rPr>
              <a:t>Launch Site with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Sites.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numbers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total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success/fail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green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success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spc="-1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looking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each site </a:t>
            </a:r>
            <a:r>
              <a:rPr sz="1200" dirty="0">
                <a:latin typeface="Calibri"/>
                <a:cs typeface="Calibri"/>
              </a:rPr>
              <a:t>map, </a:t>
            </a:r>
            <a:r>
              <a:rPr sz="1200" spc="-10" dirty="0">
                <a:latin typeface="Calibri"/>
                <a:cs typeface="Calibri"/>
              </a:rPr>
              <a:t>KSC </a:t>
            </a:r>
            <a:r>
              <a:rPr sz="1200" spc="-5" dirty="0">
                <a:latin typeface="Calibri"/>
                <a:cs typeface="Calibri"/>
              </a:rPr>
              <a:t>LC-39A Launch Site </a:t>
            </a:r>
            <a:r>
              <a:rPr sz="1200" dirty="0">
                <a:latin typeface="Calibri"/>
                <a:cs typeface="Calibri"/>
              </a:rPr>
              <a:t>has the </a:t>
            </a:r>
            <a:r>
              <a:rPr sz="1200" spc="-10" dirty="0">
                <a:latin typeface="Calibri"/>
                <a:cs typeface="Calibri"/>
              </a:rPr>
              <a:t>greatest </a:t>
            </a:r>
            <a:r>
              <a:rPr sz="1200" dirty="0">
                <a:latin typeface="Calibri"/>
                <a:cs typeface="Calibri"/>
              </a:rPr>
              <a:t>number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4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5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617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140" dirty="0"/>
              <a:t> </a:t>
            </a:r>
            <a:r>
              <a:rPr sz="3100" spc="-85" dirty="0"/>
              <a:t>Falcon9</a:t>
            </a:r>
            <a:r>
              <a:rPr sz="3100" spc="155" dirty="0"/>
              <a:t> </a:t>
            </a:r>
            <a:r>
              <a:rPr sz="3100" spc="640" dirty="0"/>
              <a:t>–</a:t>
            </a:r>
            <a:r>
              <a:rPr sz="3100" spc="120" dirty="0"/>
              <a:t> </a:t>
            </a:r>
            <a:r>
              <a:rPr sz="3100" spc="-135" dirty="0"/>
              <a:t>Launch</a:t>
            </a:r>
            <a:r>
              <a:rPr sz="3100" spc="125" dirty="0"/>
              <a:t> </a:t>
            </a:r>
            <a:r>
              <a:rPr sz="3100" spc="-110" dirty="0"/>
              <a:t>Site</a:t>
            </a:r>
            <a:r>
              <a:rPr sz="3100" spc="130" dirty="0"/>
              <a:t> </a:t>
            </a:r>
            <a:r>
              <a:rPr sz="3100" spc="60" dirty="0"/>
              <a:t>to</a:t>
            </a:r>
            <a:r>
              <a:rPr sz="3100" spc="105" dirty="0"/>
              <a:t> </a:t>
            </a:r>
            <a:r>
              <a:rPr sz="3100" spc="-25" dirty="0"/>
              <a:t>proximity</a:t>
            </a:r>
            <a:r>
              <a:rPr sz="3100" spc="145" dirty="0"/>
              <a:t> </a:t>
            </a:r>
            <a:r>
              <a:rPr sz="3100" spc="-100" dirty="0"/>
              <a:t>Distance</a:t>
            </a:r>
            <a:r>
              <a:rPr sz="3100" spc="155" dirty="0"/>
              <a:t> </a:t>
            </a:r>
            <a:r>
              <a:rPr sz="3100" spc="-1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10" dirty="0">
                <a:latin typeface="Calibri"/>
                <a:cs typeface="Calibri"/>
              </a:rPr>
              <a:t>proximity </a:t>
            </a:r>
            <a:r>
              <a:rPr sz="1200" spc="-5" dirty="0">
                <a:latin typeface="Calibri"/>
                <a:cs typeface="Calibri"/>
              </a:rPr>
              <a:t>sites </a:t>
            </a:r>
            <a:r>
              <a:rPr sz="1200" spc="-10" dirty="0">
                <a:latin typeface="Calibri"/>
                <a:cs typeface="Calibri"/>
              </a:rPr>
              <a:t>marked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 map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Launch 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VAFB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Lompoc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compared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proximities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such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coastline,</a:t>
            </a:r>
            <a:r>
              <a:rPr sz="1200" spc="-10" dirty="0">
                <a:latin typeface="Calibri"/>
                <a:cs typeface="Calibri"/>
              </a:rPr>
              <a:t> railroad,</a:t>
            </a:r>
            <a:r>
              <a:rPr sz="1200" spc="-20" dirty="0">
                <a:latin typeface="Calibri"/>
                <a:cs typeface="Calibri"/>
              </a:rPr>
              <a:t> highway,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map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city </a:t>
            </a:r>
            <a:r>
              <a:rPr sz="1200" spc="-5" dirty="0">
                <a:latin typeface="Calibri"/>
                <a:cs typeface="Calibri"/>
              </a:rPr>
              <a:t>distance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(14.09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2 </a:t>
            </a:r>
            <a:r>
              <a:rPr sz="1200" spc="-5" dirty="0">
                <a:latin typeface="Calibri"/>
                <a:cs typeface="Calibri"/>
              </a:rPr>
              <a:t>provides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zoom </a:t>
            </a:r>
            <a:r>
              <a:rPr sz="1200" dirty="0">
                <a:latin typeface="Calibri"/>
                <a:cs typeface="Calibri"/>
              </a:rPr>
              <a:t>in view </a:t>
            </a:r>
            <a:r>
              <a:rPr sz="1200" spc="-5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proximities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highway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respective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distances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general,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minimize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any </a:t>
            </a:r>
            <a:r>
              <a:rPr sz="1200" spc="-5" dirty="0">
                <a:latin typeface="Calibri"/>
                <a:cs typeface="Calibri"/>
              </a:rPr>
              <a:t>accidental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general </a:t>
            </a:r>
            <a:r>
              <a:rPr sz="1200" dirty="0">
                <a:latin typeface="Calibri"/>
                <a:cs typeface="Calibri"/>
              </a:rPr>
              <a:t>public and </a:t>
            </a:r>
            <a:r>
              <a:rPr sz="1200" spc="-10" dirty="0">
                <a:latin typeface="Calibri"/>
                <a:cs typeface="Calibri"/>
              </a:rPr>
              <a:t>infrastructure.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strategically located </a:t>
            </a:r>
            <a:r>
              <a:rPr sz="1200" dirty="0">
                <a:latin typeface="Calibri"/>
                <a:cs typeface="Calibri"/>
              </a:rPr>
              <a:t>near the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spc="-5" dirty="0">
                <a:latin typeface="Calibri"/>
                <a:cs typeface="Calibri"/>
              </a:rPr>
              <a:t>to provide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easy</a:t>
            </a:r>
            <a:r>
              <a:rPr sz="1200" spc="-5" dirty="0">
                <a:latin typeface="Calibri"/>
                <a:cs typeface="Calibri"/>
              </a:rPr>
              <a:t> access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Proximity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 for </a:t>
            </a:r>
            <a:r>
              <a:rPr sz="1000" spc="-10" dirty="0">
                <a:latin typeface="Calibri"/>
                <a:cs typeface="Calibri"/>
              </a:rPr>
              <a:t>VAFB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Zoom 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coastline,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railroad,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765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7575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7575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4035</Words>
  <Application>Microsoft Office PowerPoint</Application>
  <PresentationFormat>Widescreen</PresentationFormat>
  <Paragraphs>461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Abhishek</cp:lastModifiedBy>
  <cp:revision>2</cp:revision>
  <dcterms:created xsi:type="dcterms:W3CDTF">2024-11-03T16:02:50Z</dcterms:created>
  <dcterms:modified xsi:type="dcterms:W3CDTF">2024-11-03T16:10:18Z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2024-11-03T00:00:00Z</vt:filetime>
  </property>
</Properties>
</file>